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42E38-D827-45DE-AE56-157EE6C181CE}" type="datetimeFigureOut">
              <a:rPr lang="hu-HU" smtClean="0"/>
              <a:t>2021. 03. 13.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05D9B-9FD9-4BAE-A098-D47058E383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30753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42E38-D827-45DE-AE56-157EE6C181CE}" type="datetimeFigureOut">
              <a:rPr lang="hu-HU" smtClean="0"/>
              <a:t>2021. 03. 13.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05D9B-9FD9-4BAE-A098-D47058E383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19957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42E38-D827-45DE-AE56-157EE6C181CE}" type="datetimeFigureOut">
              <a:rPr lang="hu-HU" smtClean="0"/>
              <a:t>2021. 03. 13.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05D9B-9FD9-4BAE-A098-D47058E383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331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42E38-D827-45DE-AE56-157EE6C181CE}" type="datetimeFigureOut">
              <a:rPr lang="hu-HU" smtClean="0"/>
              <a:t>2021. 03. 13.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05D9B-9FD9-4BAE-A098-D47058E383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7855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42E38-D827-45DE-AE56-157EE6C181CE}" type="datetimeFigureOut">
              <a:rPr lang="hu-HU" smtClean="0"/>
              <a:t>2021. 03. 13.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05D9B-9FD9-4BAE-A098-D47058E383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18610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42E38-D827-45DE-AE56-157EE6C181CE}" type="datetimeFigureOut">
              <a:rPr lang="hu-HU" smtClean="0"/>
              <a:t>2021. 03. 13.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05D9B-9FD9-4BAE-A098-D47058E383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34853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42E38-D827-45DE-AE56-157EE6C181CE}" type="datetimeFigureOut">
              <a:rPr lang="hu-HU" smtClean="0"/>
              <a:t>2021. 03. 13.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05D9B-9FD9-4BAE-A098-D47058E383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53070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42E38-D827-45DE-AE56-157EE6C181CE}" type="datetimeFigureOut">
              <a:rPr lang="hu-HU" smtClean="0"/>
              <a:t>2021. 03. 13.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05D9B-9FD9-4BAE-A098-D47058E383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2216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42E38-D827-45DE-AE56-157EE6C181CE}" type="datetimeFigureOut">
              <a:rPr lang="hu-HU" smtClean="0"/>
              <a:t>2021. 03. 13.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05D9B-9FD9-4BAE-A098-D47058E383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07751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42E38-D827-45DE-AE56-157EE6C181CE}" type="datetimeFigureOut">
              <a:rPr lang="hu-HU" smtClean="0"/>
              <a:t>2021. 03. 13.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05D9B-9FD9-4BAE-A098-D47058E383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59453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42E38-D827-45DE-AE56-157EE6C181CE}" type="datetimeFigureOut">
              <a:rPr lang="hu-HU" smtClean="0"/>
              <a:t>2021. 03. 13.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05D9B-9FD9-4BAE-A098-D47058E383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74320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442E38-D827-45DE-AE56-157EE6C181CE}" type="datetimeFigureOut">
              <a:rPr lang="hu-HU" smtClean="0"/>
              <a:t>2021. 03. 13.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D05D9B-9FD9-4BAE-A098-D47058E383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78421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William </a:t>
            </a:r>
            <a:r>
              <a:rPr lang="hu-HU" dirty="0" err="1" smtClean="0"/>
              <a:t>Hogarth</a:t>
            </a:r>
            <a:r>
              <a:rPr lang="hu-HU" dirty="0" smtClean="0"/>
              <a:t> 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A </a:t>
            </a:r>
            <a:r>
              <a:rPr lang="hu-HU" dirty="0" err="1" smtClean="0"/>
              <a:t>Rake’s</a:t>
            </a:r>
            <a:r>
              <a:rPr lang="hu-HU" dirty="0" smtClean="0"/>
              <a:t> </a:t>
            </a:r>
            <a:r>
              <a:rPr lang="hu-HU" dirty="0" err="1" smtClean="0"/>
              <a:t>Progress</a:t>
            </a:r>
            <a:r>
              <a:rPr lang="hu-HU" dirty="0" smtClean="0"/>
              <a:t> (1735)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43782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943" y="536250"/>
            <a:ext cx="6466114" cy="5747657"/>
          </a:xfrm>
        </p:spPr>
      </p:pic>
    </p:spTree>
    <p:extLst>
      <p:ext uri="{BB962C8B-B14F-4D97-AF65-F5344CB8AC3E}">
        <p14:creationId xmlns:p14="http://schemas.microsoft.com/office/powerpoint/2010/main" val="3848907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060" y="365125"/>
            <a:ext cx="7406899" cy="6700911"/>
          </a:xfrm>
        </p:spPr>
      </p:pic>
    </p:spTree>
    <p:extLst>
      <p:ext uri="{BB962C8B-B14F-4D97-AF65-F5344CB8AC3E}">
        <p14:creationId xmlns:p14="http://schemas.microsoft.com/office/powerpoint/2010/main" val="3872315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880" y="611051"/>
            <a:ext cx="7027817" cy="6246949"/>
          </a:xfrm>
        </p:spPr>
      </p:pic>
    </p:spTree>
    <p:extLst>
      <p:ext uri="{BB962C8B-B14F-4D97-AF65-F5344CB8AC3E}">
        <p14:creationId xmlns:p14="http://schemas.microsoft.com/office/powerpoint/2010/main" val="1279199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822" y="701547"/>
            <a:ext cx="6329642" cy="5671359"/>
          </a:xfrm>
        </p:spPr>
      </p:pic>
    </p:spTree>
    <p:extLst>
      <p:ext uri="{BB962C8B-B14F-4D97-AF65-F5344CB8AC3E}">
        <p14:creationId xmlns:p14="http://schemas.microsoft.com/office/powerpoint/2010/main" val="1131650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022" y="920023"/>
            <a:ext cx="6090625" cy="5465946"/>
          </a:xfrm>
        </p:spPr>
      </p:pic>
    </p:spTree>
    <p:extLst>
      <p:ext uri="{BB962C8B-B14F-4D97-AF65-F5344CB8AC3E}">
        <p14:creationId xmlns:p14="http://schemas.microsoft.com/office/powerpoint/2010/main" val="2988219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767" y="707462"/>
            <a:ext cx="6380148" cy="5600130"/>
          </a:xfrm>
        </p:spPr>
      </p:pic>
    </p:spTree>
    <p:extLst>
      <p:ext uri="{BB962C8B-B14F-4D97-AF65-F5344CB8AC3E}">
        <p14:creationId xmlns:p14="http://schemas.microsoft.com/office/powerpoint/2010/main" val="3011533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792" y="862149"/>
            <a:ext cx="6082035" cy="5406254"/>
          </a:xfrm>
        </p:spPr>
      </p:pic>
    </p:spTree>
    <p:extLst>
      <p:ext uri="{BB962C8B-B14F-4D97-AF65-F5344CB8AC3E}">
        <p14:creationId xmlns:p14="http://schemas.microsoft.com/office/powerpoint/2010/main" val="2419880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697" y="378864"/>
            <a:ext cx="6642730" cy="5889539"/>
          </a:xfrm>
        </p:spPr>
      </p:pic>
    </p:spTree>
    <p:extLst>
      <p:ext uri="{BB962C8B-B14F-4D97-AF65-F5344CB8AC3E}">
        <p14:creationId xmlns:p14="http://schemas.microsoft.com/office/powerpoint/2010/main" val="9044787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</Words>
  <Application>Microsoft Office PowerPoint</Application>
  <PresentationFormat>Szélesvásznú</PresentationFormat>
  <Paragraphs>2</Paragraphs>
  <Slides>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Office-téma</vt:lpstr>
      <vt:lpstr>William Hogarth 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William Hogarth </dc:title>
  <dc:creator>NOTEBOOK</dc:creator>
  <cp:lastModifiedBy>NOTEBOOK</cp:lastModifiedBy>
  <cp:revision>1</cp:revision>
  <dcterms:created xsi:type="dcterms:W3CDTF">2021-03-13T01:38:01Z</dcterms:created>
  <dcterms:modified xsi:type="dcterms:W3CDTF">2021-03-13T01:39:07Z</dcterms:modified>
</cp:coreProperties>
</file>